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4" r:id="rId36"/>
    <p:sldId id="30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4" autoAdjust="0"/>
    <p:restoredTop sz="94577"/>
  </p:normalViewPr>
  <p:slideViewPr>
    <p:cSldViewPr snapToGrid="0">
      <p:cViewPr>
        <p:scale>
          <a:sx n="113" d="100"/>
          <a:sy n="113" d="100"/>
        </p:scale>
        <p:origin x="62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662126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662158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662126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663676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3AFECB0-2463-C249-A32F-8882AF82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424218"/>
            <a:ext cx="10107860" cy="60095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7913794" y="66110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9189157" y="478272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17550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6714" y="1302610"/>
            <a:ext cx="237004" cy="4274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1399307" y="148883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95</Words>
  <Application>Microsoft Macintosh PowerPoint</Application>
  <PresentationFormat>ワイド画面</PresentationFormat>
  <Paragraphs>58</Paragraphs>
  <Slides>36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45</cp:revision>
  <dcterms:created xsi:type="dcterms:W3CDTF">2023-07-26T01:21:59Z</dcterms:created>
  <dcterms:modified xsi:type="dcterms:W3CDTF">2023-09-16T03:02:13Z</dcterms:modified>
</cp:coreProperties>
</file>